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A8A1E-A443-8E3D-C9C3-3A9B8DCBB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DE9AFE-AEA7-A07C-9802-7F5E49EFD4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A40BD-C892-D4AC-E33C-997234F9C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2E91E-67AD-820F-5014-2A2F6DC01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F03C-1C77-12A7-B48D-969ED6217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545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239C-991F-A6EB-A867-5485D2A41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0E7C3E-EDB1-4B59-093E-3ADA23C09D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B5903-49B2-7CA5-05AE-A85578118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8433B-ECC6-1053-4FE4-8446AD985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B8804-6666-0E0D-9629-DBD939E9C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98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9484D9-B722-5B8A-8CA6-A9653F63AB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CEE01-0FD7-C4E2-75AA-72B7FF41C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7306-8F99-AB54-5B6D-D21186D7B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7F879-E1D2-BC0C-16E7-D7BFCF762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ED0E0D-6C56-3F73-6334-4BA7CD7DC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33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EC87B-2765-E0D0-981C-B3023B068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4906A-9B76-CB6E-E48D-572484DC8F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6A09A-3D26-9A47-C019-946C3BCA0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A3460-ED1D-9268-7B6C-61EEBE91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0B0DB-502E-64B2-1BD8-8D10807D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68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B2073-682E-1283-DF4C-7B972045D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343FC3-CC01-FCE0-175D-6CA1C9AC0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C9F5EE-6E8B-518A-40EC-AE7BD1C2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4D04A3-D85C-2912-0999-6B589EEB0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E9F07-1517-06E3-D96A-EB37EAF9C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90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54B49-D659-7B3D-7B97-59ECA563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B2B64-ADBB-C98E-E20E-92CAA8465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2853FD-E3E6-1BC0-F77A-5BF12934BD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EA32A-73D9-0D21-FFDB-67F64F3BD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80FC2-3691-ED3F-92DE-B1B9CA51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1ACE6-B3DE-2782-0679-486978454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11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79555-DA3D-C52B-1556-D82F3D442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44396-A496-3AB7-1ACC-3604C1133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ED534-80AD-9241-A64F-DF3B56F37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21481B-5BE8-3FC2-E748-71DD633E4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39425-2089-3B9A-7E21-3B5B7C06D8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3FF164-BFE0-FE6A-15AA-91B75E794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B03A93-FE33-BAE7-61A4-9E5949251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3AC643-A6AF-4178-F5FC-D8D2BFF1E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3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0EEF2-8F03-6F16-CF6B-A2C5DB30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50B5F9-F0A5-5C91-6D14-D5C6E9932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965151-B4FB-CED6-037C-BDF712153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07F5DD-9E26-FAA4-FE92-13422A422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29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45CA60-4ACD-EB39-DCED-F8FB1FF17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D6C891-04C5-F223-754D-B4F830BCA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57921-8007-84D3-AB3C-B1EDD2C5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892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B8A4F-2962-F4C5-2693-1BE99760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32FB9-A219-9C58-875A-EBE8545E8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49BED2-F14F-4742-0514-9009C02FFD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3BC116-46C5-C2CB-E0B7-66BB6C5B3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1E5E3-9410-F4B0-4426-8B777E44D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C8F3F-D678-614B-3572-B36CE4EE4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9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7BB97-E7F5-7412-46DE-0DFEDEAC9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E01246-03C5-FF6A-BC4A-703E42DA9B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05238-2196-7AD4-EC01-4230D3228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CD80B-B832-4468-E053-7EC973A6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FA20A-F2C1-FEF3-44FD-D679E8F52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D4DC2-83D4-385A-95AB-B458E827F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39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147B29-7B26-C8A2-51CE-13E00B1DC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ACB79-932C-F787-26A0-17008E36E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FFED9-1C3D-EFDF-F644-6A0A767CA5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DC48F-4E7E-40CE-994A-05A535345D7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839DB-EB92-57DA-948E-445DA1A6F5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00C95-92C8-3331-11D0-8C832CFC5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D0D1FD-2166-453C-99CC-2E348BC77D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4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B8EE6A-1F5D-9BF7-3997-88AA7704D5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3" y="0"/>
            <a:ext cx="12142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98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8373AD-E45A-1631-DAB6-185CE6E16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0" y="0"/>
            <a:ext cx="121727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54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C1728D-F810-F836-A96B-6A6D7A0AC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5" y="0"/>
            <a:ext cx="121353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58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944163-0C4D-3412-2F77-7AF953BE95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6"/>
            <a:ext cx="12192000" cy="685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014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7B8D7D-C256-45A3-2060-26AD2EF48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3" y="0"/>
            <a:ext cx="121427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5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55E9F0-33BE-D41F-2B26-6AA2B1DA7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" y="0"/>
            <a:ext cx="121802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44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Omkar Bhandare</dc:creator>
  <cp:lastModifiedBy>Omkar Bhandare</cp:lastModifiedBy>
  <cp:revision>1</cp:revision>
  <dcterms:created xsi:type="dcterms:W3CDTF">2025-04-28T14:10:27Z</dcterms:created>
  <dcterms:modified xsi:type="dcterms:W3CDTF">2025-04-28T14:11:16Z</dcterms:modified>
</cp:coreProperties>
</file>

<file path=docProps/thumbnail.jpeg>
</file>